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8481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2385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3004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110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2863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451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4921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523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244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3077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8208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EB330-A966-49D9-B768-A26D9480C735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E6874-1A95-42D4-B391-8E7B03D564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160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1700808"/>
            <a:ext cx="518814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9" y="104775"/>
            <a:ext cx="8445501" cy="6596063"/>
            <a:chOff x="173" y="66"/>
            <a:chExt cx="5320" cy="4155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272826" y="908274"/>
            <a:ext cx="45983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soluble VEGFR-1/Flt-1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(different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forms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258493" y="5215016"/>
            <a:ext cx="6617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: Inhibition of VEGF-A induced proliferation of HUVEC by different recombinant soluble VEGFR-1/Flt-1 forms.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04305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2013-01-16T08:39:04Z</dcterms:created>
  <dcterms:modified xsi:type="dcterms:W3CDTF">2015-03-13T07:38:47Z</dcterms:modified>
</cp:coreProperties>
</file>